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11" autoAdjust="0"/>
  </p:normalViewPr>
  <p:slideViewPr>
    <p:cSldViewPr snapToGrid="0">
      <p:cViewPr varScale="1">
        <p:scale>
          <a:sx n="81" d="100"/>
          <a:sy n="81" d="100"/>
        </p:scale>
        <p:origin x="3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930F3-E8F0-4DDE-9B8D-C39977C20D35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69E04C-1EF9-4223-97FD-5E8B829482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0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69E04C-1EF9-4223-97FD-5E8B829482C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85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978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33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14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8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4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49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46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28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80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0177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519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8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51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8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7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F24B3-2306-4C2B-82D0-65C43DC3096E}" type="datetimeFigureOut">
              <a:rPr lang="en-US" smtClean="0"/>
              <a:t>12/24/2020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E2AC7-0747-4B33-93E4-07FB5A5086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6771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ncadv.org/STATISTIC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39E64-BD68-48EA-94EF-586CF06B9D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A49A0E-EB3A-4FBD-8154-3EF795478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Domestic Violence in USA</a:t>
            </a:r>
          </a:p>
        </p:txBody>
      </p:sp>
    </p:spTree>
    <p:extLst>
      <p:ext uri="{BB962C8B-B14F-4D97-AF65-F5344CB8AC3E}">
        <p14:creationId xmlns:p14="http://schemas.microsoft.com/office/powerpoint/2010/main" val="438089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66EB4-1F86-42ED-AEAF-02FE04A5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813386"/>
            <a:ext cx="9613861" cy="1080938"/>
          </a:xfrm>
        </p:spPr>
        <p:txBody>
          <a:bodyPr/>
          <a:lstStyle/>
          <a:p>
            <a:pPr algn="ctr"/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435C7-C670-4600-A655-263768E41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97242"/>
            <a:ext cx="10869995" cy="4835529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Domestic Violence is aggressive behavior within the home and involves abusing the partner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Globally, women are the major victims of domestic violence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Women tend to experience different forms of domestic violence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Forms of domestic violence include sexual violence, economic control, physical violence, emotional violence and psychological assault.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USA, domestic violence has been common affecting the daily activities of people (Lloyd, 2020).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a major public health problem affecting millions of people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media has been reporting domestic abuse victimization of celebrities showing that even respected people can be involved in domestic violence.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</p:txBody>
      </p:sp>
      <p:pic>
        <p:nvPicPr>
          <p:cNvPr id="10" name="Picture 9" descr="Family Law Attorney | Domestic Violence">
            <a:extLst>
              <a:ext uri="{FF2B5EF4-FFF2-40B4-BE49-F238E27FC236}">
                <a16:creationId xmlns:a16="http://schemas.microsoft.com/office/drawing/2014/main" id="{41C075DA-CDCA-42EF-BEAB-51F57536B97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73817" y="31377"/>
            <a:ext cx="1699979" cy="1965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Family Law Attorney | Domestic Violence">
            <a:extLst>
              <a:ext uri="{FF2B5EF4-FFF2-40B4-BE49-F238E27FC236}">
                <a16:creationId xmlns:a16="http://schemas.microsoft.com/office/drawing/2014/main" id="{769F914A-4B75-4CC2-8A53-271A3BD127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04" y="25229"/>
            <a:ext cx="1879614" cy="19720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107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C31E-9E22-4F46-AF2D-C3FC5172C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4AD79-F865-4BB4-831B-246B85561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937084"/>
            <a:ext cx="11706726" cy="4920915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Domestic violence is affecting 3%-5% of the current relationships in the USA based on gender, race, or economic status (National Coalition Against Domestic Violence, 2019).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pPr marL="0" marR="0" indent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than 2 million women are affected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800, 000 men are also affected by domestic abuse.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One-third of the women are expected to be victims of intimate violence in their lifetimes.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About 25% of LGBT have undergone intimate partner abuse. 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46256B-AD0C-476E-AED7-C976C5645D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300789" y="2259647"/>
            <a:ext cx="3105150" cy="233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3CD5-8DB3-4C9C-941E-4A0D70C7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Factors Contributing to Domestic Violence in the USA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6D81D-DE0A-4CFE-AB45-B7F857A86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194847" cy="4400811"/>
          </a:xfrm>
        </p:spPr>
        <p:txBody>
          <a:bodyPr>
            <a:norm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is no specific cause of domestic violence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Women at a high risk of domestic violence are those whose male intimates abuse drugs and are unemployed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Some also undergo violence because of poverty and lack of education from intimate partners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 not married and are in heterosexual relationships are at more risks of undergoing domestic violence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Believe that men are superior to women is also a risk factor for becoming abusive in a relationship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6886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02E6-A716-4ECD-BEE1-4A2590EF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E83A6-69A3-47D2-8F02-DCBF6898F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1255005" cy="4400811"/>
          </a:xfrm>
        </p:spPr>
        <p:txBody>
          <a:bodyPr>
            <a:normAutofit lnSpcReduction="10000"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According to Frederick (2017), people who grow up in families where domestic violence was rampant can also perpetuate the problem in future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Teenagers suffering from mental illness are at high risk of undergoing mental illness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African-American and Hispanic teens also are at risk of undergoing domestic violence due to socio-economic status.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A Gender Lens on COVID-19: Pandemics and Violence against Women and  Children | Center For Global Development">
            <a:extLst>
              <a:ext uri="{FF2B5EF4-FFF2-40B4-BE49-F238E27FC236}">
                <a16:creationId xmlns:a16="http://schemas.microsoft.com/office/drawing/2014/main" id="{23C887EA-EF61-4BF4-A2BD-B62F466B3E6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70007" y="2671328"/>
            <a:ext cx="2466975" cy="27425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6933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37E81-67AD-480C-B672-CE5BF34F6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Impacts of Domestic Violence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F507B-852F-4199-A342-FFBCB46D6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36872"/>
            <a:ext cx="12043611" cy="4521128"/>
          </a:xfrm>
        </p:spPr>
        <p:txBody>
          <a:bodyPr>
            <a:norm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Domestic abuse is linked to health problems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Between 25%-50% of families are homeless because of intimate partner violence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Domestic violence is connected to health care cost and reduced work productivity yearly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Victims of domestic violence find challenges in raising children, suffering from family disruption 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problem is linked to psychological abuse and increases mental health problems in the USA. 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41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2ED2C-7742-424C-958D-398F721B3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ED4EE-DCDD-497F-BD0D-F8C227A75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97242"/>
            <a:ext cx="11983453" cy="4776537"/>
          </a:xfrm>
        </p:spPr>
        <p:txBody>
          <a:bodyPr>
            <a:normAutofit/>
          </a:bodyPr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People undergoing intimate partner violence are at risk of developing anxiety and depression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Partner abuse of expecting women has been linked to preterm deliveries 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Children whose families are undergoing domestic violence are at risk of developing lower intellectual functioning. 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Children are at high risk of undergoing emotional problems and involving in drug abuse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Domestic violence results in homicide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1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FE1F5-FE9B-4B18-BC72-4F313B77F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for Coping with Domestic Violence</a:t>
            </a:r>
            <a:b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2A331-5A0D-4D49-ACBA-CC147F7A6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16" y="2045368"/>
            <a:ext cx="11923295" cy="3890821"/>
          </a:xfrm>
        </p:spPr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Laws against domestic violence in the USA have been formed protecting both children and women. 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Violence Against Women Act (VAWA) was passed in 1994 and renewed in 2013 as legislation against domestic violence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Educational programs have been provided by healthcare providers to reduce domestic violence</a:t>
            </a:r>
            <a:endParaRPr lang="en-US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650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142-8015-4819-B763-1A172E398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Non-profit Resources Dealing With Domestic Violence in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 USA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66FF9-9918-46F2-9B46-86C112658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3" y="2045995"/>
            <a:ext cx="11983452" cy="4764504"/>
          </a:xfrm>
        </p:spPr>
        <p:txBody>
          <a:bodyPr/>
          <a:lstStyle/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address the issue, there are non-profit resources created to respond to domestic violence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Domestic Violence Resource Network (DVRN) is funded by the Department of Health in the USA informing and strengthening interventions and preventions of domestic violence.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Health Resource Centre on Domestic Violence based in San Francesco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Indigenous Women’s Resource Centre located in Lame Deer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437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A205F-BAE7-4458-8B42-F39FEB2B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AAE52-591D-4EBE-B03F-DBD011C2F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79" y="2336872"/>
            <a:ext cx="11899232" cy="4003769"/>
          </a:xfrm>
        </p:spPr>
        <p:txBody>
          <a:bodyPr>
            <a:normAutofit/>
          </a:bodyPr>
          <a:lstStyle/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Frederick, C. M. (2017). 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Hurt People, Hurt People: Domestic Violence as an Expression of the Soul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Pacifica Graduate Institute.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Lloyd, M. (2020). Gendered Domestic Violence and Abuse, Popular Culture and the Digital Revolution. In </a:t>
            </a:r>
            <a:r>
              <a:rPr lang="en-US" sz="1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Gendered Domestic Violence and Abuse in Popular Culture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Emerald Publishing Limited.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Coalition Against Domestic Violence (NCADV). (2019). National Statistics Domestic Violence Fact Sheet. Retrieved from: </a:t>
            </a:r>
            <a:r>
              <a:rPr lang="en-US" sz="1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https://ncadv.org/STATISTICS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2518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23</TotalTime>
  <Words>681</Words>
  <Application>Microsoft Office PowerPoint</Application>
  <PresentationFormat>Widescreen</PresentationFormat>
  <Paragraphs>63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Berlin</vt:lpstr>
      <vt:lpstr>Education</vt:lpstr>
      <vt:lpstr>Introduction </vt:lpstr>
      <vt:lpstr>Cont…</vt:lpstr>
      <vt:lpstr>Factors Contributing to Domestic Violence in the USA </vt:lpstr>
      <vt:lpstr>Cont…</vt:lpstr>
      <vt:lpstr>Impacts of Domestic Violence </vt:lpstr>
      <vt:lpstr>Cont…</vt:lpstr>
      <vt:lpstr>Strategies for Coping with Domestic Violence </vt:lpstr>
      <vt:lpstr>Non-profit Resources Dealing With Domestic Violence in the USA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</dc:title>
  <dc:creator>DAVY</dc:creator>
  <cp:lastModifiedBy>DAVY</cp:lastModifiedBy>
  <cp:revision>27</cp:revision>
  <dcterms:created xsi:type="dcterms:W3CDTF">2020-12-24T05:09:53Z</dcterms:created>
  <dcterms:modified xsi:type="dcterms:W3CDTF">2020-12-24T05:33:15Z</dcterms:modified>
</cp:coreProperties>
</file>